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776" y="108"/>
      </p:cViewPr>
      <p:guideLst>
        <p:guide orient="horz" pos="218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852" y="96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AFE59-FE14-4578-B00E-456C6E213711}" type="datetimeFigureOut">
              <a:rPr lang="ru-RU" smtClean="0"/>
              <a:t>16.07.2024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18DC9-8F2C-462F-BF83-1591220B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06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0AC89-06FC-4F6F-B285-353FDA225796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563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43BD-BE18-474E-8DBB-0FD3B5944C27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97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2CAB2-8248-448B-A0C8-024F19CB9AD6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86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5499-A944-445B-84F7-899D14D9B3B6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581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89EEC-2C09-4899-9C00-E6DBA1AC5404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83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072CA-368D-41D7-9B33-0142D9EBAFE3}" type="datetime1">
              <a:rPr lang="ru-RU" smtClean="0"/>
              <a:t>16.07.2024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67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544AC-A0B4-4583-8DFA-D91D3FE8117E}" type="datetime1">
              <a:rPr lang="ru-RU" smtClean="0"/>
              <a:t>16.07.2024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65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C966-1D46-4630-89F2-E667CD140D51}" type="datetime1">
              <a:rPr lang="ru-RU" smtClean="0"/>
              <a:t>16.07.2024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457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471C2-E974-46C1-BDB2-352140704778}" type="datetime1">
              <a:rPr lang="ru-RU" smtClean="0"/>
              <a:t>16.07.2024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398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EACBE-BE72-446B-B5FF-C0F73020BF6F}" type="datetime1">
              <a:rPr lang="ru-RU" smtClean="0"/>
              <a:t>16.07.2024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38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B559-153C-4AE2-9BD4-22EC65CD7B43}" type="datetime1">
              <a:rPr lang="ru-RU" smtClean="0"/>
              <a:t>16.07.2024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949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F2928-D39F-42EB-AC94-36FAE14B3B9B}" type="datetime1">
              <a:rPr lang="ru-RU" smtClean="0"/>
              <a:t>16.07.2024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50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Рисунок 64">
            <a:extLst>
              <a:ext uri="{FF2B5EF4-FFF2-40B4-BE49-F238E27FC236}">
                <a16:creationId xmlns:a16="http://schemas.microsoft.com/office/drawing/2014/main" id="{55BE647A-3229-4565-9C23-8EF28DBC951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549939" y="2942209"/>
            <a:ext cx="774409" cy="1302809"/>
          </a:xfrm>
          <a:prstGeom prst="rect">
            <a:avLst/>
          </a:prstGeom>
        </p:spPr>
      </p:pic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01B90752-852F-430D-B7A1-CFB75385D86D}"/>
              </a:ext>
            </a:extLst>
          </p:cNvPr>
          <p:cNvSpPr/>
          <p:nvPr/>
        </p:nvSpPr>
        <p:spPr>
          <a:xfrm>
            <a:off x="920832" y="3978000"/>
            <a:ext cx="2033700" cy="547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220 В 50 Гц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C0CA0D-ECA6-438F-824F-5463661A8AA8}"/>
              </a:ext>
            </a:extLst>
          </p:cNvPr>
          <p:cNvSpPr txBox="1"/>
          <p:nvPr/>
        </p:nvSpPr>
        <p:spPr>
          <a:xfrm>
            <a:off x="930043" y="874972"/>
            <a:ext cx="853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Моноблок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E017C1-A52E-402F-951E-09BE2FD64A54}"/>
              </a:ext>
            </a:extLst>
          </p:cNvPr>
          <p:cNvSpPr txBox="1"/>
          <p:nvPr/>
        </p:nvSpPr>
        <p:spPr>
          <a:xfrm>
            <a:off x="7437569" y="2137433"/>
            <a:ext cx="55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МФУ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B3942B04-ED56-47BC-B528-9251A5C85862}"/>
              </a:ext>
            </a:extLst>
          </p:cNvPr>
          <p:cNvSpPr/>
          <p:nvPr/>
        </p:nvSpPr>
        <p:spPr>
          <a:xfrm>
            <a:off x="672566" y="2060848"/>
            <a:ext cx="18000" cy="1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F56C059E-4744-4E84-92F7-5A9B7F69127F}"/>
              </a:ext>
            </a:extLst>
          </p:cNvPr>
          <p:cNvSpPr/>
          <p:nvPr/>
        </p:nvSpPr>
        <p:spPr>
          <a:xfrm>
            <a:off x="4752000" y="3969000"/>
            <a:ext cx="18000" cy="1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907AE73-26D3-4DA0-B457-B91D52B9C2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355" y="1283419"/>
            <a:ext cx="1397645" cy="506919"/>
          </a:xfrm>
          <a:prstGeom prst="rect">
            <a:avLst/>
          </a:prstGeom>
        </p:spPr>
      </p:pic>
      <p:grpSp>
        <p:nvGrpSpPr>
          <p:cNvPr id="91" name="Группа 90">
            <a:extLst>
              <a:ext uri="{FF2B5EF4-FFF2-40B4-BE49-F238E27FC236}">
                <a16:creationId xmlns:a16="http://schemas.microsoft.com/office/drawing/2014/main" id="{C2579D7D-3E78-43E1-B7E4-288C80B1BB0B}"/>
              </a:ext>
            </a:extLst>
          </p:cNvPr>
          <p:cNvGrpSpPr/>
          <p:nvPr/>
        </p:nvGrpSpPr>
        <p:grpSpPr>
          <a:xfrm>
            <a:off x="7488816" y="815791"/>
            <a:ext cx="375377" cy="344504"/>
            <a:chOff x="7378678" y="888197"/>
            <a:chExt cx="375377" cy="344504"/>
          </a:xfrm>
        </p:grpSpPr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B38354D7-3DBB-4497-8950-6133C46D7A01}"/>
                </a:ext>
              </a:extLst>
            </p:cNvPr>
            <p:cNvSpPr/>
            <p:nvPr/>
          </p:nvSpPr>
          <p:spPr>
            <a:xfrm>
              <a:off x="7378678" y="1051449"/>
              <a:ext cx="18000" cy="1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6" name="Picture 2" descr="Picture background">
              <a:extLst>
                <a:ext uri="{FF2B5EF4-FFF2-40B4-BE49-F238E27FC236}">
                  <a16:creationId xmlns:a16="http://schemas.microsoft.com/office/drawing/2014/main" id="{7241479A-FE42-466B-841D-734FF59629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632330">
              <a:off x="7419875" y="898520"/>
              <a:ext cx="344504" cy="3238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E74FB326-0F67-4188-983B-53526524FE1A}"/>
              </a:ext>
            </a:extLst>
          </p:cNvPr>
          <p:cNvGrpSpPr/>
          <p:nvPr/>
        </p:nvGrpSpPr>
        <p:grpSpPr>
          <a:xfrm>
            <a:off x="652123" y="1124744"/>
            <a:ext cx="1759907" cy="1468716"/>
            <a:chOff x="652123" y="1124744"/>
            <a:chExt cx="1759907" cy="1468716"/>
          </a:xfrm>
        </p:grpSpPr>
        <p:pic>
          <p:nvPicPr>
            <p:cNvPr id="54" name="Рисунок 53">
              <a:extLst>
                <a:ext uri="{FF2B5EF4-FFF2-40B4-BE49-F238E27FC236}">
                  <a16:creationId xmlns:a16="http://schemas.microsoft.com/office/drawing/2014/main" id="{3AAE2D6B-9CED-4C8D-B852-7542A93A3396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123" y="1124744"/>
              <a:ext cx="1534877" cy="146871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0" name="Группа 19">
              <a:extLst>
                <a:ext uri="{FF2B5EF4-FFF2-40B4-BE49-F238E27FC236}">
                  <a16:creationId xmlns:a16="http://schemas.microsoft.com/office/drawing/2014/main" id="{F8AD54C7-49F8-49BE-8103-942D9AD8B307}"/>
                </a:ext>
              </a:extLst>
            </p:cNvPr>
            <p:cNvGrpSpPr/>
            <p:nvPr/>
          </p:nvGrpSpPr>
          <p:grpSpPr>
            <a:xfrm>
              <a:off x="2171170" y="1196752"/>
              <a:ext cx="240860" cy="623476"/>
              <a:chOff x="2195736" y="1196752"/>
              <a:chExt cx="240860" cy="623476"/>
            </a:xfrm>
          </p:grpSpPr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DD064A82-BCE3-44AC-B232-AC7A85ED2AFF}"/>
                  </a:ext>
                </a:extLst>
              </p:cNvPr>
              <p:cNvSpPr/>
              <p:nvPr/>
            </p:nvSpPr>
            <p:spPr>
              <a:xfrm>
                <a:off x="2411760" y="1754993"/>
                <a:ext cx="18000" cy="17646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Рисунок 46">
                <a:extLst>
                  <a:ext uri="{FF2B5EF4-FFF2-40B4-BE49-F238E27FC236}">
                    <a16:creationId xmlns:a16="http://schemas.microsoft.com/office/drawing/2014/main" id="{357AF7B7-D2AD-4CB4-8917-C80E7F2889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5736" y="1196752"/>
                <a:ext cx="239948" cy="95979"/>
              </a:xfrm>
              <a:prstGeom prst="rect">
                <a:avLst/>
              </a:prstGeom>
            </p:spPr>
          </p:pic>
          <p:pic>
            <p:nvPicPr>
              <p:cNvPr id="48" name="Рисунок 47">
                <a:extLst>
                  <a:ext uri="{FF2B5EF4-FFF2-40B4-BE49-F238E27FC236}">
                    <a16:creationId xmlns:a16="http://schemas.microsoft.com/office/drawing/2014/main" id="{2113AE21-3559-4B81-9E19-B6463CD12F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5736" y="1490453"/>
                <a:ext cx="240860" cy="96344"/>
              </a:xfrm>
              <a:prstGeom prst="rect">
                <a:avLst/>
              </a:prstGeom>
            </p:spPr>
          </p:pic>
          <p:pic>
            <p:nvPicPr>
              <p:cNvPr id="9" name="Рисунок 8">
                <a:extLst>
                  <a:ext uri="{FF2B5EF4-FFF2-40B4-BE49-F238E27FC236}">
                    <a16:creationId xmlns:a16="http://schemas.microsoft.com/office/drawing/2014/main" id="{8F31F355-6070-444B-9F6F-FCD456469B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5736" y="1674591"/>
                <a:ext cx="239947" cy="145637"/>
              </a:xfrm>
              <a:prstGeom prst="rect">
                <a:avLst/>
              </a:prstGeom>
            </p:spPr>
          </p:pic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DB899D5-69D5-43A0-91AF-E8147DBD5D9B}"/>
              </a:ext>
            </a:extLst>
          </p:cNvPr>
          <p:cNvSpPr txBox="1"/>
          <p:nvPr/>
        </p:nvSpPr>
        <p:spPr>
          <a:xfrm>
            <a:off x="2371938" y="99000"/>
            <a:ext cx="3679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Подключить «мышь» к порту </a:t>
            </a:r>
            <a:r>
              <a:rPr lang="en-US" sz="1400" dirty="0"/>
              <a:t>USB </a:t>
            </a:r>
            <a:r>
              <a:rPr lang="ru-RU" sz="1400" dirty="0"/>
              <a:t>моноблока</a:t>
            </a:r>
          </a:p>
        </p:txBody>
      </p:sp>
      <p:cxnSp>
        <p:nvCxnSpPr>
          <p:cNvPr id="58" name="Соединитель: уступ 57">
            <a:extLst>
              <a:ext uri="{FF2B5EF4-FFF2-40B4-BE49-F238E27FC236}">
                <a16:creationId xmlns:a16="http://schemas.microsoft.com/office/drawing/2014/main" id="{2FF46027-DB6E-4632-8045-47192647F911}"/>
              </a:ext>
            </a:extLst>
          </p:cNvPr>
          <p:cNvCxnSpPr>
            <a:cxnSpLocks/>
            <a:stCxn id="35" idx="0"/>
            <a:endCxn id="47" idx="3"/>
          </p:cNvCxnSpPr>
          <p:nvPr/>
        </p:nvCxnSpPr>
        <p:spPr>
          <a:xfrm rot="16200000" flipH="1" flipV="1">
            <a:off x="4821617" y="-1431457"/>
            <a:ext cx="265699" cy="5086698"/>
          </a:xfrm>
          <a:prstGeom prst="bentConnector4">
            <a:avLst>
              <a:gd name="adj1" fmla="val 1756"/>
              <a:gd name="adj2" fmla="val 2312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Соединитель: уступ 67">
            <a:extLst>
              <a:ext uri="{FF2B5EF4-FFF2-40B4-BE49-F238E27FC236}">
                <a16:creationId xmlns:a16="http://schemas.microsoft.com/office/drawing/2014/main" id="{21910996-5AFF-4970-9801-5DDBD6B3D2AC}"/>
              </a:ext>
            </a:extLst>
          </p:cNvPr>
          <p:cNvCxnSpPr>
            <a:stCxn id="12" idx="1"/>
            <a:endCxn id="48" idx="3"/>
          </p:cNvCxnSpPr>
          <p:nvPr/>
        </p:nvCxnSpPr>
        <p:spPr>
          <a:xfrm rot="10800000" flipV="1">
            <a:off x="2412031" y="1536879"/>
            <a:ext cx="4182325" cy="1746"/>
          </a:xfrm>
          <a:prstGeom prst="bentConnector3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E154703-1B02-435E-B74F-1B77E5C57F1A}"/>
              </a:ext>
            </a:extLst>
          </p:cNvPr>
          <p:cNvSpPr txBox="1"/>
          <p:nvPr/>
        </p:nvSpPr>
        <p:spPr>
          <a:xfrm>
            <a:off x="2387194" y="331223"/>
            <a:ext cx="404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Подключить клавиатуру к порту </a:t>
            </a:r>
            <a:r>
              <a:rPr lang="en-US" sz="1400" dirty="0"/>
              <a:t>USB </a:t>
            </a:r>
            <a:r>
              <a:rPr lang="ru-RU" sz="1400" dirty="0"/>
              <a:t>моноблока</a:t>
            </a: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A5F5E5A3-415D-421A-9333-97D75718CF68}"/>
              </a:ext>
            </a:extLst>
          </p:cNvPr>
          <p:cNvGrpSpPr/>
          <p:nvPr/>
        </p:nvGrpSpPr>
        <p:grpSpPr>
          <a:xfrm>
            <a:off x="6862754" y="2006904"/>
            <a:ext cx="1021843" cy="914267"/>
            <a:chOff x="7434320" y="2420888"/>
            <a:chExt cx="1021843" cy="914267"/>
          </a:xfrm>
        </p:grpSpPr>
        <p:sp>
          <p:nvSpPr>
            <p:cNvPr id="42" name="Прямоугольник 41">
              <a:extLst>
                <a:ext uri="{FF2B5EF4-FFF2-40B4-BE49-F238E27FC236}">
                  <a16:creationId xmlns:a16="http://schemas.microsoft.com/office/drawing/2014/main" id="{4EDF78DC-D709-4709-8974-82C6EFFEB429}"/>
                </a:ext>
              </a:extLst>
            </p:cNvPr>
            <p:cNvSpPr/>
            <p:nvPr/>
          </p:nvSpPr>
          <p:spPr>
            <a:xfrm>
              <a:off x="7434320" y="2690920"/>
              <a:ext cx="18000" cy="1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135372FE-83E0-474A-BCF6-FB756D5AE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9320" y="2420888"/>
              <a:ext cx="976843" cy="914267"/>
            </a:xfrm>
            <a:prstGeom prst="rect">
              <a:avLst/>
            </a:prstGeom>
          </p:spPr>
        </p:pic>
      </p:grp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DF4D8ABE-C5CC-4BD4-B370-0A18BE2D076B}"/>
              </a:ext>
            </a:extLst>
          </p:cNvPr>
          <p:cNvSpPr/>
          <p:nvPr/>
        </p:nvSpPr>
        <p:spPr>
          <a:xfrm>
            <a:off x="5139000" y="3564000"/>
            <a:ext cx="18000" cy="1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D43A4BB0-CB1C-475B-9A99-3B9737CD61D2}"/>
              </a:ext>
            </a:extLst>
          </p:cNvPr>
          <p:cNvSpPr/>
          <p:nvPr/>
        </p:nvSpPr>
        <p:spPr>
          <a:xfrm>
            <a:off x="5139000" y="3699000"/>
            <a:ext cx="18000" cy="1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Соединитель: уступ 12">
            <a:extLst>
              <a:ext uri="{FF2B5EF4-FFF2-40B4-BE49-F238E27FC236}">
                <a16:creationId xmlns:a16="http://schemas.microsoft.com/office/drawing/2014/main" id="{669B854C-345C-432E-8739-545FC7B210AD}"/>
              </a:ext>
            </a:extLst>
          </p:cNvPr>
          <p:cNvCxnSpPr>
            <a:stCxn id="42" idx="1"/>
            <a:endCxn id="9" idx="3"/>
          </p:cNvCxnSpPr>
          <p:nvPr/>
        </p:nvCxnSpPr>
        <p:spPr>
          <a:xfrm rot="10800000">
            <a:off x="2411118" y="1747410"/>
            <a:ext cx="4451637" cy="538526"/>
          </a:xfrm>
          <a:prstGeom prst="bentConnector3">
            <a:avLst>
              <a:gd name="adj1" fmla="val 1290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6779213-1EDC-44D7-8CAF-ED71F98FDFBE}"/>
              </a:ext>
            </a:extLst>
          </p:cNvPr>
          <p:cNvSpPr txBox="1"/>
          <p:nvPr/>
        </p:nvSpPr>
        <p:spPr>
          <a:xfrm>
            <a:off x="2429007" y="594000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Подключить МФУ к порту </a:t>
            </a:r>
            <a:r>
              <a:rPr lang="en-US" sz="1400" dirty="0"/>
              <a:t>USB </a:t>
            </a:r>
            <a:r>
              <a:rPr lang="ru-RU" sz="1400" dirty="0"/>
              <a:t>моноблока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984DD01B-D846-4997-AF86-3773C24B192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688" y="1899000"/>
            <a:ext cx="267319" cy="253461"/>
          </a:xfrm>
          <a:prstGeom prst="rect">
            <a:avLst/>
          </a:prstGeom>
        </p:spPr>
      </p:pic>
      <p:cxnSp>
        <p:nvCxnSpPr>
          <p:cNvPr id="30" name="Соединитель: уступ 29">
            <a:extLst>
              <a:ext uri="{FF2B5EF4-FFF2-40B4-BE49-F238E27FC236}">
                <a16:creationId xmlns:a16="http://schemas.microsoft.com/office/drawing/2014/main" id="{D327AD05-111B-48F2-905E-F53B1ED63932}"/>
              </a:ext>
            </a:extLst>
          </p:cNvPr>
          <p:cNvCxnSpPr>
            <a:cxnSpLocks/>
            <a:stCxn id="54" idx="1"/>
            <a:endCxn id="49" idx="3"/>
          </p:cNvCxnSpPr>
          <p:nvPr/>
        </p:nvCxnSpPr>
        <p:spPr>
          <a:xfrm rot="10800000" flipH="1" flipV="1">
            <a:off x="652122" y="1859102"/>
            <a:ext cx="4504877" cy="1713898"/>
          </a:xfrm>
          <a:prstGeom prst="bentConnector5">
            <a:avLst>
              <a:gd name="adj1" fmla="val -5075"/>
              <a:gd name="adj2" fmla="val 57550"/>
              <a:gd name="adj3" fmla="val 112946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Соединитель: уступ 65">
            <a:extLst>
              <a:ext uri="{FF2B5EF4-FFF2-40B4-BE49-F238E27FC236}">
                <a16:creationId xmlns:a16="http://schemas.microsoft.com/office/drawing/2014/main" id="{E50FC5A1-A7A8-4107-821A-20367901973D}"/>
              </a:ext>
            </a:extLst>
          </p:cNvPr>
          <p:cNvCxnSpPr>
            <a:stCxn id="5" idx="1"/>
            <a:endCxn id="50" idx="3"/>
          </p:cNvCxnSpPr>
          <p:nvPr/>
        </p:nvCxnSpPr>
        <p:spPr>
          <a:xfrm rot="10800000" flipV="1">
            <a:off x="5157000" y="2464038"/>
            <a:ext cx="1750754" cy="1243962"/>
          </a:xfrm>
          <a:prstGeom prst="bentConnector3">
            <a:avLst>
              <a:gd name="adj1" fmla="val 38275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DA2B6EEE-B38D-43D3-BB5D-86A1D6896473}"/>
              </a:ext>
            </a:extLst>
          </p:cNvPr>
          <p:cNvSpPr txBox="1"/>
          <p:nvPr/>
        </p:nvSpPr>
        <p:spPr>
          <a:xfrm>
            <a:off x="2491606" y="806659"/>
            <a:ext cx="4150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Подключить кабели электропитания</a:t>
            </a:r>
          </a:p>
        </p:txBody>
      </p:sp>
      <p:cxnSp>
        <p:nvCxnSpPr>
          <p:cNvPr id="74" name="Соединитель: уступ 73">
            <a:extLst>
              <a:ext uri="{FF2B5EF4-FFF2-40B4-BE49-F238E27FC236}">
                <a16:creationId xmlns:a16="http://schemas.microsoft.com/office/drawing/2014/main" id="{304D3079-A218-49AC-82CB-4C3CDCDE1600}"/>
              </a:ext>
            </a:extLst>
          </p:cNvPr>
          <p:cNvCxnSpPr>
            <a:stCxn id="44" idx="2"/>
            <a:endCxn id="69" idx="3"/>
          </p:cNvCxnSpPr>
          <p:nvPr/>
        </p:nvCxnSpPr>
        <p:spPr>
          <a:xfrm rot="5400000">
            <a:off x="3725310" y="3216222"/>
            <a:ext cx="264913" cy="1806468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5214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0"/>
                            </p:stCondLst>
                            <p:childTnLst>
                              <p:par>
                                <p:cTn id="4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8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70" grpId="0"/>
      <p:bldP spid="70" grpId="1"/>
      <p:bldP spid="24" grpId="0"/>
      <p:bldP spid="24" grpId="1"/>
      <p:bldP spid="67" grpId="0"/>
      <p:bldP spid="67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ain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2024-07-16T09:56:38Z</dcterms:created>
  <dcterms:modified xsi:type="dcterms:W3CDTF">2024-07-16T10:22:53Z</dcterms:modified>
</cp:coreProperties>
</file>