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85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9AFE59-FE14-4578-B00E-456C6E213711}" type="datetimeFigureOut">
              <a:rPr lang="ru-RU" smtClean="0"/>
              <a:t>09.07.2024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018DC9-8F2C-462F-BF83-1591220B2E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406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59756-0AE7-42A7-92BC-2B0EB587053B}" type="datetime1">
              <a:rPr lang="ru-RU" smtClean="0"/>
              <a:t>09.07.2024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563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22FF-4FAC-4513-93B6-CF3FA37EEF3D}" type="datetime1">
              <a:rPr lang="ru-RU" smtClean="0"/>
              <a:t>09.07.2024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976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08BF-16C7-459C-8FD7-C97CF25060C3}" type="datetime1">
              <a:rPr lang="ru-RU" smtClean="0"/>
              <a:t>09.07.2024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386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29000-19F8-4680-8B15-81120B413551}" type="datetime1">
              <a:rPr lang="ru-RU" smtClean="0"/>
              <a:t>09.07.2024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581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21C9-1D3A-437F-B527-81551C8512F6}" type="datetime1">
              <a:rPr lang="ru-RU" smtClean="0"/>
              <a:t>09.07.2024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838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68271-47D8-43DC-A0C0-5D1D4E79B608}" type="datetime1">
              <a:rPr lang="ru-RU" smtClean="0"/>
              <a:t>09.07.2024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674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EC845-92EE-4090-BD58-AA19CE214CF7}" type="datetime1">
              <a:rPr lang="ru-RU" smtClean="0"/>
              <a:t>09.07.2024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656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21AD-714C-4256-A458-B447E925B758}" type="datetime1">
              <a:rPr lang="ru-RU" smtClean="0"/>
              <a:t>09.07.2024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457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CD64-5C7F-497F-BCBE-50D3B18EA2E5}" type="datetime1">
              <a:rPr lang="ru-RU" smtClean="0"/>
              <a:t>09.07.2024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398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21A34-A4C4-4FA2-BD28-34D3E82FF8C1}" type="datetime1">
              <a:rPr lang="ru-RU" smtClean="0"/>
              <a:t>09.07.2024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381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235E-426A-4B7D-895F-ACE1B433F983}" type="datetime1">
              <a:rPr lang="ru-RU" smtClean="0"/>
              <a:t>09.07.2024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949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2C0B7-98E1-44A2-8344-0667CE78C724}" type="datetime1">
              <a:rPr lang="ru-RU" smtClean="0"/>
              <a:t>09.07.2024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D483F-CEF9-4DE2-872E-6BE0A9E47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503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../media/media1.m4a"/><Relationship Id="rId7" Type="http://schemas.openxmlformats.org/officeDocument/2006/relationships/image" Target="../media/image3.emf"/><Relationship Id="rId2" Type="http://schemas.microsoft.com/office/2007/relationships/media" Target="../media/media1.m4a"/><Relationship Id="rId1" Type="http://schemas.openxmlformats.org/officeDocument/2006/relationships/tags" Target="../tags/tag1.xml"/><Relationship Id="rId6" Type="http://schemas.openxmlformats.org/officeDocument/2006/relationships/image" Target="../media/image2.emf"/><Relationship Id="rId11" Type="http://schemas.openxmlformats.org/officeDocument/2006/relationships/image" Target="../media/image7.emf"/><Relationship Id="rId5" Type="http://schemas.openxmlformats.org/officeDocument/2006/relationships/image" Target="../media/image1.emf"/><Relationship Id="rId10" Type="http://schemas.openxmlformats.org/officeDocument/2006/relationships/image" Target="../media/image6.emf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F75330-FED2-44A9-A9A4-4E0383D68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4799"/>
          </a:xfrm>
        </p:spPr>
        <p:txBody>
          <a:bodyPr>
            <a:normAutofit fontScale="90000"/>
          </a:bodyPr>
          <a:lstStyle/>
          <a:p>
            <a:r>
              <a:rPr lang="ru-RU" dirty="0"/>
              <a:t>Тест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4EC28D9-3908-44FA-9F44-A7190B352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483F-CEF9-4DE2-872E-6BE0A9E47929}" type="slidenum">
              <a:rPr lang="ru-RU" smtClean="0"/>
              <a:t>1</a:t>
            </a:fld>
            <a:endParaRPr lang="ru-RU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B200B7A-0B6D-4A51-923C-8DFC6DD26D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2818" y="2394682"/>
            <a:ext cx="588919" cy="43815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879945D-C5D5-42CD-A39D-A5A1E6141F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11200" y="2917182"/>
            <a:ext cx="1427924" cy="564846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779FC7E7-1F37-4AD0-AE2B-C8D53E65E3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59319" y="1126807"/>
            <a:ext cx="1287959" cy="1033835"/>
          </a:xfrm>
          <a:prstGeom prst="rect">
            <a:avLst/>
          </a:prstGeom>
        </p:spPr>
      </p:pic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id="{01B90752-852F-430D-B7A1-CFB75385D86D}"/>
              </a:ext>
            </a:extLst>
          </p:cNvPr>
          <p:cNvSpPr/>
          <p:nvPr/>
        </p:nvSpPr>
        <p:spPr>
          <a:xfrm>
            <a:off x="3059832" y="5373216"/>
            <a:ext cx="302433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220 В 50 Гц</a:t>
            </a:r>
          </a:p>
        </p:txBody>
      </p:sp>
      <p:pic>
        <p:nvPicPr>
          <p:cNvPr id="3" name="Звук 2">
            <a:hlinkClick r:id="" action="ppaction://media"/>
            <a:extLst>
              <a:ext uri="{FF2B5EF4-FFF2-40B4-BE49-F238E27FC236}">
                <a16:creationId xmlns:a16="http://schemas.microsoft.com/office/drawing/2014/main" id="{55807288-053B-4AE8-89A6-F15B38D41EAF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B20EC56-1E6F-433C-AA49-DF59FF31171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91679" y="4374849"/>
            <a:ext cx="788665" cy="153444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060602A-40F8-44E5-8663-342EC16CC9D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1780" y="2357744"/>
            <a:ext cx="1545684" cy="170626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701F4D8-3EB8-490E-91F1-EA57A436B24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50405" y="3420155"/>
            <a:ext cx="1380297" cy="1667026"/>
          </a:xfrm>
          <a:prstGeom prst="rect">
            <a:avLst/>
          </a:prstGeom>
        </p:spPr>
      </p:pic>
      <p:cxnSp>
        <p:nvCxnSpPr>
          <p:cNvPr id="20" name="Соединитель: уступ 19">
            <a:extLst>
              <a:ext uri="{FF2B5EF4-FFF2-40B4-BE49-F238E27FC236}">
                <a16:creationId xmlns:a16="http://schemas.microsoft.com/office/drawing/2014/main" id="{F482D5B2-E754-4EB2-B901-CB3612D11335}"/>
              </a:ext>
            </a:extLst>
          </p:cNvPr>
          <p:cNvCxnSpPr>
            <a:cxnSpLocks/>
          </p:cNvCxnSpPr>
          <p:nvPr/>
        </p:nvCxnSpPr>
        <p:spPr>
          <a:xfrm rot="10800000">
            <a:off x="2086013" y="3429000"/>
            <a:ext cx="1461265" cy="824668"/>
          </a:xfrm>
          <a:prstGeom prst="bentConnector3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Соединитель: уступ 28">
            <a:extLst>
              <a:ext uri="{FF2B5EF4-FFF2-40B4-BE49-F238E27FC236}">
                <a16:creationId xmlns:a16="http://schemas.microsoft.com/office/drawing/2014/main" id="{97987A76-DD96-4A4D-B304-CF9B421C2643}"/>
              </a:ext>
            </a:extLst>
          </p:cNvPr>
          <p:cNvCxnSpPr>
            <a:cxnSpLocks/>
            <a:stCxn id="11" idx="3"/>
          </p:cNvCxnSpPr>
          <p:nvPr/>
        </p:nvCxnSpPr>
        <p:spPr>
          <a:xfrm flipH="1">
            <a:off x="2040293" y="2613757"/>
            <a:ext cx="1801444" cy="174738"/>
          </a:xfrm>
          <a:prstGeom prst="bentConnector5">
            <a:avLst>
              <a:gd name="adj1" fmla="val -12690"/>
              <a:gd name="adj2" fmla="val 256198"/>
              <a:gd name="adj3" fmla="val 66346"/>
            </a:avLst>
          </a:prstGeom>
          <a:ln w="28575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Соединитель: уступ 34">
            <a:extLst>
              <a:ext uri="{FF2B5EF4-FFF2-40B4-BE49-F238E27FC236}">
                <a16:creationId xmlns:a16="http://schemas.microsoft.com/office/drawing/2014/main" id="{766A1177-DDC4-4C44-985C-2938CE975084}"/>
              </a:ext>
            </a:extLst>
          </p:cNvPr>
          <p:cNvCxnSpPr>
            <a:cxnSpLocks/>
            <a:stCxn id="13" idx="1"/>
            <a:endCxn id="8" idx="3"/>
          </p:cNvCxnSpPr>
          <p:nvPr/>
        </p:nvCxnSpPr>
        <p:spPr>
          <a:xfrm rot="10800000" flipV="1">
            <a:off x="2057464" y="3199604"/>
            <a:ext cx="2453736" cy="11269"/>
          </a:xfrm>
          <a:prstGeom prst="bentConnector3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Соединитель: уступ 37">
            <a:extLst>
              <a:ext uri="{FF2B5EF4-FFF2-40B4-BE49-F238E27FC236}">
                <a16:creationId xmlns:a16="http://schemas.microsoft.com/office/drawing/2014/main" id="{645AC10D-AEE0-4AC2-9073-5159785F9912}"/>
              </a:ext>
            </a:extLst>
          </p:cNvPr>
          <p:cNvCxnSpPr>
            <a:stCxn id="19" idx="1"/>
          </p:cNvCxnSpPr>
          <p:nvPr/>
        </p:nvCxnSpPr>
        <p:spPr>
          <a:xfrm rot="10800000" flipV="1">
            <a:off x="1821271" y="1643724"/>
            <a:ext cx="438048" cy="849113"/>
          </a:xfrm>
          <a:prstGeom prst="bentConnector2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Соединитель: уступ 42">
            <a:extLst>
              <a:ext uri="{FF2B5EF4-FFF2-40B4-BE49-F238E27FC236}">
                <a16:creationId xmlns:a16="http://schemas.microsoft.com/office/drawing/2014/main" id="{55AB605A-943B-4DD6-B954-1905D36259C7}"/>
              </a:ext>
            </a:extLst>
          </p:cNvPr>
          <p:cNvCxnSpPr/>
          <p:nvPr/>
        </p:nvCxnSpPr>
        <p:spPr>
          <a:xfrm rot="10800000" flipV="1">
            <a:off x="2480344" y="3841334"/>
            <a:ext cx="1066934" cy="775798"/>
          </a:xfrm>
          <a:prstGeom prst="bentConnector3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Соединитель: уступ 44">
            <a:extLst>
              <a:ext uri="{FF2B5EF4-FFF2-40B4-BE49-F238E27FC236}">
                <a16:creationId xmlns:a16="http://schemas.microsoft.com/office/drawing/2014/main" id="{18A5CA68-6A47-4837-98CE-276C82DB592B}"/>
              </a:ext>
            </a:extLst>
          </p:cNvPr>
          <p:cNvCxnSpPr>
            <a:stCxn id="6" idx="3"/>
            <a:endCxn id="69" idx="1"/>
          </p:cNvCxnSpPr>
          <p:nvPr/>
        </p:nvCxnSpPr>
        <p:spPr>
          <a:xfrm>
            <a:off x="2480344" y="5142073"/>
            <a:ext cx="579488" cy="591183"/>
          </a:xfrm>
          <a:prstGeom prst="bentConnector3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Соединитель: уступ 46">
            <a:extLst>
              <a:ext uri="{FF2B5EF4-FFF2-40B4-BE49-F238E27FC236}">
                <a16:creationId xmlns:a16="http://schemas.microsoft.com/office/drawing/2014/main" id="{9542004F-A475-49AE-87CB-D2B05E87AF7A}"/>
              </a:ext>
            </a:extLst>
          </p:cNvPr>
          <p:cNvCxnSpPr>
            <a:stCxn id="19" idx="3"/>
            <a:endCxn id="69" idx="3"/>
          </p:cNvCxnSpPr>
          <p:nvPr/>
        </p:nvCxnSpPr>
        <p:spPr>
          <a:xfrm>
            <a:off x="3547278" y="1643725"/>
            <a:ext cx="2536890" cy="4089531"/>
          </a:xfrm>
          <a:prstGeom prst="bentConnector3">
            <a:avLst>
              <a:gd name="adj1" fmla="val 109011"/>
            </a:avLst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Соединитель: уступ 50">
            <a:extLst>
              <a:ext uri="{FF2B5EF4-FFF2-40B4-BE49-F238E27FC236}">
                <a16:creationId xmlns:a16="http://schemas.microsoft.com/office/drawing/2014/main" id="{A0F5E985-8A47-498C-A4B5-53842138D57E}"/>
              </a:ext>
            </a:extLst>
          </p:cNvPr>
          <p:cNvCxnSpPr/>
          <p:nvPr/>
        </p:nvCxnSpPr>
        <p:spPr>
          <a:xfrm rot="16200000" flipH="1">
            <a:off x="1153832" y="3367628"/>
            <a:ext cx="1859359" cy="351615"/>
          </a:xfrm>
          <a:prstGeom prst="bentConnector3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522521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233"/>
    </mc:Choice>
    <mc:Fallback xmlns="">
      <p:transition spd="slow" advTm="162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|1.5|1|1.3|1.7|1.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499</TotalTime>
  <Words>6</Words>
  <Application>Microsoft Office PowerPoint</Application>
  <PresentationFormat>Экран (4:3)</PresentationFormat>
  <Paragraphs>3</Paragraphs>
  <Slides>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Тест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 программно-технического комплекса системы информационной безопасности МТСС МО РФ (ПТК-СИБ)</dc:title>
  <dc:creator>Лосев С.А.</dc:creator>
  <cp:lastModifiedBy>alex</cp:lastModifiedBy>
  <cp:revision>57</cp:revision>
  <dcterms:created xsi:type="dcterms:W3CDTF">2024-07-03T11:49:20Z</dcterms:created>
  <dcterms:modified xsi:type="dcterms:W3CDTF">2024-07-09T06:49:40Z</dcterms:modified>
</cp:coreProperties>
</file>