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43240" y="185736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929058" y="185736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14876" y="185736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43240" y="257174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929058" y="257174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14876" y="257174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143240" y="328612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929058" y="328612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14876" y="328612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FFFFFF"/>
      </a:dk1>
      <a:lt1>
        <a:sysClr val="window" lastClr="00000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2013-02-10T13:38:11Z</dcterms:created>
  <dcterms:modified xsi:type="dcterms:W3CDTF">2013-02-10T13:39:11Z</dcterms:modified>
</cp:coreProperties>
</file>