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22A3A-B441-4758-918B-D3C62C1EBA4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BB632-11C7-4BD4-8F73-4332DC126B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143240" y="185736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929058" y="185736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714876" y="185736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43240" y="257174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929058" y="257174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14876" y="257174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143240" y="328612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929058" y="328612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14876" y="3286124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Аркадий</cp:lastModifiedBy>
  <cp:revision>2</cp:revision>
  <dcterms:created xsi:type="dcterms:W3CDTF">2013-02-10T13:38:11Z</dcterms:created>
  <dcterms:modified xsi:type="dcterms:W3CDTF">2013-02-10T14:32:14Z</dcterms:modified>
</cp:coreProperties>
</file>